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2" d="100"/>
          <a:sy n="82" d="100"/>
        </p:scale>
        <p:origin x="-90" y="-6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21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3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70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13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29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82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99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85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0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91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0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369F4-D14E-47C0-B427-89FC1E01C5E5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47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tukay.tatarstan.ru/file/tukay/Image/29_104659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9029" y="80895"/>
            <a:ext cx="1826252" cy="1512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282" t="-1502" r="91497" b="1502"/>
          <a:stretch/>
        </p:blipFill>
        <p:spPr>
          <a:xfrm>
            <a:off x="222069" y="0"/>
            <a:ext cx="576421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134010" y="241880"/>
            <a:ext cx="2543415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МБОУ «СОШ №10»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078866" y="611211"/>
            <a:ext cx="67444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Calibri"/>
              </a:rPr>
              <a:t>1 сентября – День знаний</a:t>
            </a:r>
            <a:endParaRPr lang="ru-RU" sz="2000" b="1" i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94" y="250786"/>
            <a:ext cx="1511300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4398380" y="0"/>
            <a:ext cx="779362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0" y="76771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385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0" y="14563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385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0" y="22374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385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143" y="2144460"/>
            <a:ext cx="2878138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90" y="2061628"/>
            <a:ext cx="2994025" cy="372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692" y="1095030"/>
            <a:ext cx="4771163" cy="2967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15" y="3788118"/>
            <a:ext cx="5199501" cy="2832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506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11</Words>
  <Application>Microsoft Office PowerPoint</Application>
  <PresentationFormat>Произвольный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SCHOOL10-`10</cp:lastModifiedBy>
  <cp:revision>50</cp:revision>
  <dcterms:created xsi:type="dcterms:W3CDTF">2021-02-02T07:45:57Z</dcterms:created>
  <dcterms:modified xsi:type="dcterms:W3CDTF">2021-09-14T08:56:24Z</dcterms:modified>
</cp:coreProperties>
</file>